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</p:sldIdLst>
  <p:sldSz cx="9144000" cy="5143500" type="screen16x9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78" y="77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 dirty="0"/>
          </a:p>
        </p:txBody>
      </p:sp>
      <p:pic>
        <p:nvPicPr>
          <p:cNvPr id="4" name="Picture 3" descr="I:\Forbundsledelse\Kommunikasjonsavdelingen\Webredaktør\PROFIL 2011-\Profil materiale fra 2013\PowerPoint\JPG\MAL-powerpoint 16-9 forside hvit norsk 201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4000" cy="51450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3DDAB-E70E-4E60-966D-5A7FC6132D4F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1A68C-0A6E-4934-AEDC-149EA429391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BB8E9-BADD-42AF-9031-9076014565D3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96A6-0C80-40C8-A433-B68FFC65498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63521-7B6B-4201-A7BB-C85EDFA2F48A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2C790-E25D-419C-A91B-71179DAB5D4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455D-08C1-4654-BBAB-6D921F0D06E3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65A4-8891-497D-9E36-28AB29C9737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95964-B991-4A51-9450-398A47887BBD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483C0-78D3-401D-BD79-937D05DE8DE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4B8C-1DE8-454E-8F46-353212C87698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FA0-376A-4ACE-8CEB-AF94129A63B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0C461-FA88-4E1C-B942-CDEAF6C9F8F0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B05E-F121-474B-89B1-6E547DFB4F4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CB22-6FBC-431A-BF86-CFF2FE2F8BA2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6B62-FA3D-4A72-8E3D-9DD57A42D7C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C6C2-E0B1-45AE-BBC0-7431E9B779BF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498F-5FBF-46A3-9A35-573287DA466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78174-BDEC-4F08-A0A3-6EB913FC20EB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5200E-FC1C-4657-8C5A-260680E58BD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>
                <a:solidFill>
                  <a:srgbClr val="005B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6DB81-5EC6-48B1-96E2-FFABE1666157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0088-E944-4E6C-BFE8-8133A37BFB5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E847D-2340-4FDB-8B41-02B5F114C4B1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AA9F2-0271-42DE-A022-BFCBC413399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F87C0-7F35-4D6D-9ACA-A342E803C407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1AC2-0C4C-4A6B-B7A4-365A5384E8A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40544-09D8-4D1A-8481-D2BED135DCA1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4CB4A-4656-461C-9763-AB2C2EFF04D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99D-0F84-47C5-A708-580DB16CF437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E6B24-112D-472C-881A-C942BD5A6E6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B3B93-E657-46BD-A7F6-CB24D115537F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19C1-6116-41EE-8873-67CDBFE3F47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308B4-A469-4678-9936-2A3059FEBDBF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42F7A-EFCA-498A-B560-ECE54879F0D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EA3D2-87C8-437F-A0D2-70AFD0DA8272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4A9A0-81F3-42B9-A468-6411263E3B4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06EF0-C379-4B6F-86E9-208E1794C24D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148B9-A655-4F35-9659-CC239712F76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A036-DE25-421F-90E0-BD4DF6A3AEDE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5D37-3CDD-4644-A52D-C90EABBBD95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5D64-E045-4F26-9B82-770D1424316A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035F2-48F3-44EF-814A-C1C0656EEC0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5D04C-5405-4802-AFAF-A45FE0BB8585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CE7D-D058-490F-8AC9-D2478762654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33546-1F96-4C49-B454-26615B9281F1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29357-123F-4A03-B760-4068CFFAAB0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331640" y="4731990"/>
            <a:ext cx="1259160" cy="309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F9502A-FB46-4F33-A55E-429DF871A44E}" type="datetimeFigureOut">
              <a:rPr lang="nb-NO"/>
              <a:pPr>
                <a:defRPr/>
              </a:pPr>
              <a:t>30.03.2022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51911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E52CA3-C496-41C6-880E-31851C140CC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pic>
        <p:nvPicPr>
          <p:cNvPr id="10" name="Picture 2" descr="I:\Forbundsledelse\Kommunikasjonsavdelingen\Webredaktør\PROFIL 2011-\Profil materiale fra 2013\PowerPoint\JPG\MAL-powerpoint 16-9 norsk hvit 2013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5BBB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5BBB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2051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676BBD-EA9A-45C6-8F2F-42129E28F532}" type="datetimeFigureOut">
              <a:rPr lang="nb-NO"/>
              <a:pPr>
                <a:defRPr/>
              </a:pPr>
              <a:t>30.03.2022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C78B12-50D8-486D-BF7C-A08E4D31B8C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ctrTitle"/>
          </p:nvPr>
        </p:nvSpPr>
        <p:spPr>
          <a:xfrm>
            <a:off x="714807" y="317088"/>
            <a:ext cx="7772400" cy="766378"/>
          </a:xfrm>
        </p:spPr>
        <p:txBody>
          <a:bodyPr/>
          <a:lstStyle/>
          <a:p>
            <a:r>
              <a:rPr lang="nb-NO" sz="4000" b="1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cs typeface="Arial" charset="0"/>
              </a:rPr>
              <a:t>NSFLOS Vervekampanje 2022</a:t>
            </a:r>
            <a:endParaRPr lang="nb-NO" sz="4000" b="1" dirty="0" smtClean="0">
              <a:solidFill>
                <a:schemeClr val="accent3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87624" y="1059582"/>
            <a:ext cx="7272808" cy="3096344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nb-NO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NSFLOS ønsker seg flere medlemmer</a:t>
            </a:r>
          </a:p>
          <a:p>
            <a:pPr marL="342900" indent="-342900" algn="l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nb-NO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Blir du medlem i perioden 01.01.22-31.12.22 er du med i trekningen om en gratis deltagelse på våre seminardager i Bergen september 2023</a:t>
            </a:r>
          </a:p>
          <a:p>
            <a:pPr marL="342900" indent="-342900" algn="l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nb-NO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Om du vinner trekningen får du dekket seminaravgiften, </a:t>
            </a:r>
            <a:r>
              <a:rPr lang="nb-NO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dagpakker</a:t>
            </a:r>
            <a:r>
              <a:rPr lang="nb-NO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og seminarmiddag</a:t>
            </a:r>
          </a:p>
          <a:p>
            <a:pPr marL="342900" indent="-342900" algn="l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nb-NO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 kontakt med din lokalgruppe i  NSFLOS eller styret sentralt</a:t>
            </a:r>
          </a:p>
          <a:p>
            <a:pPr marL="342900" indent="-342900" algn="l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nb-NO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Velkommen som medlem</a:t>
            </a:r>
            <a:endParaRPr lang="nb-NO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924" y="4083918"/>
            <a:ext cx="4743450" cy="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55</Words>
  <Application>Microsoft Office PowerPoint</Application>
  <PresentationFormat>Skjermfremvisning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Office-tema</vt:lpstr>
      <vt:lpstr>Egendefinert utforming</vt:lpstr>
      <vt:lpstr>NSFLOS Vervekampanje 2022</vt:lpstr>
    </vt:vector>
  </TitlesOfParts>
  <Company>Norsk Sykepleierforbund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marmus</dc:creator>
  <cp:lastModifiedBy>Cathrine Heen</cp:lastModifiedBy>
  <cp:revision>13</cp:revision>
  <dcterms:created xsi:type="dcterms:W3CDTF">2009-08-26T12:26:16Z</dcterms:created>
  <dcterms:modified xsi:type="dcterms:W3CDTF">2022-03-30T07:29:15Z</dcterms:modified>
</cp:coreProperties>
</file>